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7" r:id="rId2"/>
    <p:sldId id="258" r:id="rId3"/>
    <p:sldId id="259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81" r:id="rId12"/>
    <p:sldId id="270" r:id="rId13"/>
    <p:sldId id="284" r:id="rId14"/>
    <p:sldId id="285" r:id="rId15"/>
    <p:sldId id="271" r:id="rId16"/>
    <p:sldId id="280" r:id="rId17"/>
    <p:sldId id="283" r:id="rId18"/>
    <p:sldId id="272" r:id="rId19"/>
    <p:sldId id="282" r:id="rId20"/>
    <p:sldId id="274" r:id="rId21"/>
    <p:sldId id="275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F7FE-6D7E-4A6F-B0DB-0E693A84CFB4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A0EE-3E8D-4A94-9FF4-51A3809862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26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F7FE-6D7E-4A6F-B0DB-0E693A84CFB4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A0EE-3E8D-4A94-9FF4-51A3809862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72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F7FE-6D7E-4A6F-B0DB-0E693A84CFB4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A0EE-3E8D-4A94-9FF4-51A380986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054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F7FE-6D7E-4A6F-B0DB-0E693A84CFB4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A0EE-3E8D-4A94-9FF4-51A3809862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125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F7FE-6D7E-4A6F-B0DB-0E693A84CFB4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A0EE-3E8D-4A94-9FF4-51A380986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0776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F7FE-6D7E-4A6F-B0DB-0E693A84CFB4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A0EE-3E8D-4A94-9FF4-51A3809862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411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F7FE-6D7E-4A6F-B0DB-0E693A84CFB4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A0EE-3E8D-4A94-9FF4-51A3809862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46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F7FE-6D7E-4A6F-B0DB-0E693A84CFB4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A0EE-3E8D-4A94-9FF4-51A3809862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63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F7FE-6D7E-4A6F-B0DB-0E693A84CFB4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A0EE-3E8D-4A94-9FF4-51A3809862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54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F7FE-6D7E-4A6F-B0DB-0E693A84CFB4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A0EE-3E8D-4A94-9FF4-51A3809862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34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F7FE-6D7E-4A6F-B0DB-0E693A84CFB4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A0EE-3E8D-4A94-9FF4-51A3809862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91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F7FE-6D7E-4A6F-B0DB-0E693A84CFB4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A0EE-3E8D-4A94-9FF4-51A3809862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78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F7FE-6D7E-4A6F-B0DB-0E693A84CFB4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A0EE-3E8D-4A94-9FF4-51A3809862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74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F7FE-6D7E-4A6F-B0DB-0E693A84CFB4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A0EE-3E8D-4A94-9FF4-51A3809862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28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F7FE-6D7E-4A6F-B0DB-0E693A84CFB4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A0EE-3E8D-4A94-9FF4-51A3809862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56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F7FE-6D7E-4A6F-B0DB-0E693A84CFB4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A0EE-3E8D-4A94-9FF4-51A3809862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42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7F7FE-6D7E-4A6F-B0DB-0E693A84CFB4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A33A0EE-3E8D-4A94-9FF4-51A3809862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19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fif"/><Relationship Id="rId4" Type="http://schemas.openxmlformats.org/officeDocument/2006/relationships/image" Target="../media/image16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.docx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930219" y="245098"/>
            <a:ext cx="4670981" cy="2916114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Труженики тыла</a:t>
            </a:r>
            <a:r>
              <a:rPr lang="ru-RU" sz="4000" dirty="0" smtClean="0">
                <a:solidFill>
                  <a:schemeClr val="tx1"/>
                </a:solidFill>
              </a:rPr>
              <a:t>–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в </a:t>
            </a:r>
            <a:r>
              <a:rPr lang="ru-RU" sz="4000" dirty="0">
                <a:solidFill>
                  <a:schemeClr val="tx1"/>
                </a:solidFill>
              </a:rPr>
              <a:t>годы Великой Отечественной войны.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6" y="4114800"/>
            <a:ext cx="10330029" cy="239873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 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ученик  3 «б» класса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Школа№2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Иксанов Владислав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Руководитель: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Загоскина Ольга Ивановна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302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6" y="-2242159"/>
            <a:ext cx="10442763" cy="9359395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tx1"/>
                </a:solidFill>
              </a:rPr>
              <a:t>Основная часть</a:t>
            </a:r>
            <a:r>
              <a:rPr lang="ru-RU" sz="3600" dirty="0" smtClean="0">
                <a:solidFill>
                  <a:schemeClr val="tx1"/>
                </a:solidFill>
              </a:rPr>
              <a:t>.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Анализируя, литературу по данной теме из Википедии я узнал, </a:t>
            </a:r>
            <a:r>
              <a:rPr lang="ru-RU" sz="3600" dirty="0" smtClean="0">
                <a:solidFill>
                  <a:schemeClr val="tx1"/>
                </a:solidFill>
              </a:rPr>
              <a:t>что </a:t>
            </a:r>
            <a:r>
              <a:rPr lang="ru-RU" sz="3600" b="1" dirty="0">
                <a:solidFill>
                  <a:schemeClr val="tx1"/>
                </a:solidFill>
              </a:rPr>
              <a:t>труженики тыла </a:t>
            </a:r>
            <a:r>
              <a:rPr lang="ru-RU" sz="3600" dirty="0">
                <a:solidFill>
                  <a:schemeClr val="tx1"/>
                </a:solidFill>
              </a:rPr>
              <a:t>- те, кто работал в годы войны, кто вносил весомый вклад в победу</a:t>
            </a:r>
            <a:r>
              <a:rPr lang="ru-RU" sz="3600" dirty="0" smtClean="0">
                <a:solidFill>
                  <a:schemeClr val="tx1"/>
                </a:solidFill>
              </a:rPr>
              <a:t>.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>
                <a:solidFill>
                  <a:schemeClr val="tx1"/>
                </a:solidFill>
              </a:rPr>
              <a:t>В толковом словаре Дмитриева я узнал, тылом называют территорию позади фронта, семью, ближайших родных, которые оказывают кому-либо поддержку в трудный момент </a:t>
            </a:r>
            <a:r>
              <a:rPr lang="ru-RU" sz="3600" dirty="0" smtClean="0">
                <a:solidFill>
                  <a:schemeClr val="tx1"/>
                </a:solidFill>
              </a:rPr>
              <a:t>жизни.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 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5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11" y="121368"/>
            <a:ext cx="11800264" cy="6637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9557" y="66502"/>
            <a:ext cx="8171068" cy="11970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История одной женщины-труженице тыла, которая жива.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775" y="4314825"/>
            <a:ext cx="1800225" cy="2543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4" y="1263535"/>
            <a:ext cx="9515888" cy="544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2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6" y="65488"/>
            <a:ext cx="3737531" cy="4983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512" y="65488"/>
            <a:ext cx="3278403" cy="43712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08" y="2402429"/>
            <a:ext cx="3263907" cy="43518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038" y="2633404"/>
            <a:ext cx="3090676" cy="412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8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" y="69339"/>
            <a:ext cx="5144391" cy="38534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46394">
            <a:off x="7296348" y="654661"/>
            <a:ext cx="5084190" cy="63310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690" y="2117836"/>
            <a:ext cx="3418395" cy="455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5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6437" y="0"/>
            <a:ext cx="8634953" cy="1442301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На уроке смотрели фильм. Работали все под единым лозунгом.</a:t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68" y="1348033"/>
            <a:ext cx="6756709" cy="55099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775" y="4314825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7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7759" y="235670"/>
            <a:ext cx="7946244" cy="2281287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>
                <a:solidFill>
                  <a:schemeClr val="tx1"/>
                </a:solidFill>
              </a:rPr>
              <a:t>Памятник труженикам тыла поставят  в г. Екатеринбург в 2020 году, когда в России будет отмечаться 75-летие со дня Победы, его установят у метро «Уралмаш</a:t>
            </a:r>
            <a:r>
              <a:rPr lang="ru-RU" sz="3200" dirty="0" smtClean="0">
                <a:solidFill>
                  <a:schemeClr val="tx1"/>
                </a:solidFill>
              </a:rPr>
              <a:t>».</a:t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775" y="4314825"/>
            <a:ext cx="1800225" cy="25431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759" y="2219498"/>
            <a:ext cx="6690806" cy="445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0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9212" y="-84840"/>
            <a:ext cx="8239026" cy="194192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tx1"/>
                </a:solidFill>
              </a:rPr>
              <a:t>Их подвиги не забыть!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Труженикам тыла посвящается!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Благодаря этим людям мы победили.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2000" b="1" u="sng" dirty="0" smtClean="0">
                <a:solidFill>
                  <a:schemeClr val="tx1"/>
                </a:solidFill>
              </a:rPr>
              <a:t>В разных городах есть памятники труженикам тыла.</a:t>
            </a:r>
            <a:endParaRPr lang="ru-RU" sz="2000" b="1" u="sng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17" y="2046057"/>
            <a:ext cx="6901249" cy="45924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833" y="2046057"/>
            <a:ext cx="4623256" cy="46589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607" y="0"/>
            <a:ext cx="2952142" cy="196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1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3695" y="5806911"/>
            <a:ext cx="868208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 результате своей работы я пришел к выводу, что в возрасте от 10 до 15 лет были основные труженики того времени, но не все знают имена своих героев.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9560" y="1"/>
            <a:ext cx="8634952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Большой вклад в Победу внесли труженики тыла. Среди них есть много наших земляков.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342">
            <a:off x="815495" y="1146831"/>
            <a:ext cx="2471974" cy="1494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6894">
            <a:off x="2065754" y="2105711"/>
            <a:ext cx="4423562" cy="23603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3986">
            <a:off x="7775929" y="1260469"/>
            <a:ext cx="2337772" cy="42294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209">
            <a:off x="333173" y="2727267"/>
            <a:ext cx="1880555" cy="26790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975" y="914399"/>
            <a:ext cx="3082768" cy="17340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7124">
            <a:off x="5666896" y="2256203"/>
            <a:ext cx="3758724" cy="29541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6197">
            <a:off x="2687941" y="3906912"/>
            <a:ext cx="3086764" cy="170254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3980" y="2356567"/>
            <a:ext cx="2532056" cy="450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5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772" y="169818"/>
            <a:ext cx="10006148" cy="225287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tx2"/>
                </a:solidFill>
              </a:rPr>
              <a:t>Подвигом</a:t>
            </a:r>
            <a:r>
              <a:rPr lang="ru-RU" dirty="0" smtClean="0">
                <a:solidFill>
                  <a:schemeClr val="tx2"/>
                </a:solidFill>
              </a:rPr>
              <a:t> являлось то, что подросток идет и целый день работает на заводе.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975">
            <a:off x="6555427" y="2380577"/>
            <a:ext cx="5065503" cy="34825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" y="2505520"/>
            <a:ext cx="5476374" cy="4298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483" y="0"/>
            <a:ext cx="4855517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2" y="149823"/>
            <a:ext cx="3826135" cy="36383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996" y="3582185"/>
            <a:ext cx="4182092" cy="31226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7681">
            <a:off x="4297971" y="519966"/>
            <a:ext cx="2711281" cy="19644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1" y="4160563"/>
            <a:ext cx="2898029" cy="183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0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7030" y="275574"/>
            <a:ext cx="10772384" cy="889347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>
                <a:solidFill>
                  <a:schemeClr val="tx1"/>
                </a:solidFill>
              </a:rPr>
              <a:t>Заключение. 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4000" dirty="0" smtClean="0">
                <a:solidFill>
                  <a:schemeClr val="tx1"/>
                </a:solidFill>
              </a:rPr>
              <a:t>Родина </a:t>
            </a:r>
            <a:r>
              <a:rPr lang="ru-RU" sz="4000" dirty="0">
                <a:solidFill>
                  <a:schemeClr val="tx1"/>
                </a:solidFill>
              </a:rPr>
              <a:t>высоко оценила подвиги тружеников </a:t>
            </a:r>
            <a:r>
              <a:rPr lang="ru-RU" sz="4000" dirty="0" smtClean="0">
                <a:solidFill>
                  <a:schemeClr val="tx1"/>
                </a:solidFill>
              </a:rPr>
              <a:t>тыла</a:t>
            </a:r>
            <a:r>
              <a:rPr lang="ru-RU" sz="1200" dirty="0">
                <a:solidFill>
                  <a:schemeClr val="tx1"/>
                </a:solidFill>
              </a:rPr>
              <a:t>.</a:t>
            </a:r>
            <a:endParaRPr lang="ru-RU" sz="1200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638390"/>
              </p:ext>
            </p:extLst>
          </p:nvPr>
        </p:nvGraphicFramePr>
        <p:xfrm>
          <a:off x="1097071" y="1290182"/>
          <a:ext cx="10414348" cy="3910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Документ" r:id="rId3" imgW="5935812" imgH="1943495" progId="Word.Document.12">
                  <p:embed/>
                </p:oleObj>
              </mc:Choice>
              <mc:Fallback>
                <p:oleObj name="Документ" r:id="rId3" imgW="5935812" imgH="1943495" progId="Word.Document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071" y="1290182"/>
                        <a:ext cx="10414348" cy="39102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3410" y="3785470"/>
            <a:ext cx="1571625" cy="29146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89" y="4716535"/>
            <a:ext cx="2454122" cy="21148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737" y="3785470"/>
            <a:ext cx="1675119" cy="299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8412" y="0"/>
            <a:ext cx="10875949" cy="7107810"/>
          </a:xfrm>
        </p:spPr>
        <p:txBody>
          <a:bodyPr/>
          <a:lstStyle/>
          <a:p>
            <a:pPr algn="l"/>
            <a:r>
              <a:rPr lang="ru-RU" sz="2800" b="1" dirty="0">
                <a:solidFill>
                  <a:schemeClr val="tx1"/>
                </a:solidFill>
              </a:rPr>
              <a:t>В результате своей работы я пришел к следующим выводам</a:t>
            </a:r>
            <a:r>
              <a:rPr lang="ru-RU" sz="2800" b="1" dirty="0" smtClean="0">
                <a:solidFill>
                  <a:schemeClr val="tx1"/>
                </a:solidFill>
              </a:rPr>
              <a:t>: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Я </a:t>
            </a:r>
            <a:r>
              <a:rPr lang="ru-RU" sz="2800" dirty="0">
                <a:solidFill>
                  <a:schemeClr val="tx1"/>
                </a:solidFill>
              </a:rPr>
              <a:t>смог узнать, о тружениках тыла в годы Великой Отечественной войны у моих одноклассников.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1. Труженики тыла внесли весомый вклад в победу над фашизмом.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2. Их большая часть - женщины, старики и дети с 10-летнего возраста.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3. Они строили объекты, занимались сельским хозяйством, перевозкой грузов, выпуском оружия для фронта и поставкой его туда.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4. Их самоотверженный труд - прекрасный пример для молодежи.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5. Страшную цену заплатили труженики тыла, как и весь народ за победу в Великой Отечественной войне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Гипотеза доказана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9182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0"/>
            <a:ext cx="10142138" cy="6857999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Источники и Литература.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Источники из архива «Обозрение» Великая война- великая Победа.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Литература.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1. Митрофанова. А.В. «Урал-фронту» Москва: экономика, 1985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2. Караваев В. «Медаль за бой, медаль за труд» издательство ЦК ВЛКСМ    «Молодая гвардия»1970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3. Соловьев В.М. «России для детей и взрослых» Издательство белый город, 2003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4. Всё для фронта. – Т. 9. / Под ред. Н. В. Свиридова. – М.: 1989.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5. Чернова М. Н. «Советский тыл в годы войны»: материалы к уроку. – «Преподавание истории в школе». – № 4. – 2000.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6. Интернет-ресурс: http://wikipediya.ru «Свободная энциклопедия», Статья: «Труженики тыла»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2658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6" y="100209"/>
            <a:ext cx="9490785" cy="2455101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>
                <a:solidFill>
                  <a:schemeClr val="tx1"/>
                </a:solidFill>
              </a:rPr>
              <a:t>Мы не должны забывать историю. 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Не </a:t>
            </a:r>
            <a:r>
              <a:rPr lang="ru-RU" sz="4000" dirty="0">
                <a:solidFill>
                  <a:schemeClr val="tx1"/>
                </a:solidFill>
              </a:rPr>
              <a:t>хотим, чтобы у нас над головой слышался шум военных самолетов</a:t>
            </a:r>
            <a:r>
              <a:rPr lang="ru-RU" sz="4000" dirty="0" smtClean="0">
                <a:solidFill>
                  <a:schemeClr val="tx1"/>
                </a:solidFill>
              </a:rPr>
              <a:t>,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dirty="0">
                <a:solidFill>
                  <a:schemeClr val="tx1"/>
                </a:solidFill>
              </a:rPr>
              <a:t>а хотим мирного ясного неба!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775" y="4314825"/>
            <a:ext cx="1800225" cy="25431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84" y="2555310"/>
            <a:ext cx="6249971" cy="428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Спасибо за внимание.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8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9559" y="1"/>
            <a:ext cx="9379670" cy="422320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>
                <a:solidFill>
                  <a:schemeClr val="tx1"/>
                </a:solidFill>
              </a:rPr>
              <a:t>Проблема.</a:t>
            </a:r>
            <a:r>
              <a:rPr lang="ru-RU" sz="4400" dirty="0">
                <a:solidFill>
                  <a:schemeClr val="tx1"/>
                </a:solidFill>
              </a:rPr>
              <a:t> </a:t>
            </a:r>
            <a:br>
              <a:rPr lang="ru-RU" sz="4400" dirty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>Незнание у  </a:t>
            </a:r>
            <a:r>
              <a:rPr lang="ru-RU" sz="4800" dirty="0">
                <a:solidFill>
                  <a:schemeClr val="tx1"/>
                </a:solidFill>
              </a:rPr>
              <a:t>детей и </a:t>
            </a:r>
            <a:r>
              <a:rPr lang="ru-RU" sz="4800" dirty="0" smtClean="0">
                <a:solidFill>
                  <a:schemeClr val="tx1"/>
                </a:solidFill>
              </a:rPr>
              <a:t>их родителей информации о </a:t>
            </a:r>
            <a:r>
              <a:rPr lang="ru-RU" sz="4800" dirty="0">
                <a:solidFill>
                  <a:schemeClr val="tx1"/>
                </a:solidFill>
              </a:rPr>
              <a:t>тружениках тыла в годы Великой Отечественной войны.</a:t>
            </a:r>
            <a:br>
              <a:rPr lang="ru-RU" sz="4800" dirty="0">
                <a:solidFill>
                  <a:schemeClr val="tx1"/>
                </a:solidFill>
              </a:rPr>
            </a:b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14" y="3902696"/>
            <a:ext cx="7260606" cy="28235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470" y="4314825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8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5547" y="215155"/>
            <a:ext cx="4468306" cy="604424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>
                <a:solidFill>
                  <a:schemeClr val="tx1"/>
                </a:solidFill>
              </a:rPr>
              <a:t>Актуальность.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</a:t>
            </a:r>
            <a:r>
              <a:rPr lang="ru-RU" sz="4000" dirty="0" smtClean="0">
                <a:solidFill>
                  <a:schemeClr val="tx1"/>
                </a:solidFill>
              </a:rPr>
              <a:t>Мы </a:t>
            </a:r>
            <a:r>
              <a:rPr lang="ru-RU" sz="4000" dirty="0">
                <a:solidFill>
                  <a:schemeClr val="tx1"/>
                </a:solidFill>
              </a:rPr>
              <a:t>скоро будем отмечать 75 летие Победы. Это особый праздник. Но никто не должен и не имеет право забывать, какой ценой завоёвано наше </a:t>
            </a:r>
            <a:r>
              <a:rPr lang="ru-RU" sz="4000" dirty="0" smtClean="0">
                <a:solidFill>
                  <a:schemeClr val="tx1"/>
                </a:solidFill>
              </a:rPr>
              <a:t>счастье.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853" y="1175480"/>
            <a:ext cx="6759019" cy="445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3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-3316170"/>
            <a:ext cx="9144000" cy="7859889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Гипотеза.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Великий </a:t>
            </a:r>
            <a:r>
              <a:rPr lang="ru-RU" sz="3600" dirty="0">
                <a:solidFill>
                  <a:schemeClr val="tx1"/>
                </a:solidFill>
              </a:rPr>
              <a:t>подвиг в годы войны совершали труженики тыла. Рабочие, колхозники, учёные, инженеры, конструкторы своим трудом выиграли небывалую битву за металл и хлеб, топливо и сырьё, за создание могучего советского оружия.</a:t>
            </a:r>
            <a:br>
              <a:rPr lang="ru-RU" sz="3600" dirty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91708"/>
            <a:ext cx="7537762" cy="28233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775" y="4314825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63951"/>
            <a:ext cx="8729221" cy="1197204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Объект: Великая </a:t>
            </a:r>
            <a:r>
              <a:rPr lang="ru-RU" sz="4000" b="1" dirty="0">
                <a:solidFill>
                  <a:schemeClr val="tx1"/>
                </a:solidFill>
              </a:rPr>
              <a:t>Отечественная война.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28" y="1753387"/>
            <a:ext cx="11082336" cy="464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8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297" y="226243"/>
            <a:ext cx="7563266" cy="593889"/>
          </a:xfrm>
        </p:spPr>
        <p:txBody>
          <a:bodyPr/>
          <a:lstStyle/>
          <a:p>
            <a:r>
              <a:rPr lang="ru-RU" sz="4000" b="1" dirty="0">
                <a:solidFill>
                  <a:schemeClr val="tx1"/>
                </a:solidFill>
              </a:rPr>
              <a:t>Предмет: труженики </a:t>
            </a:r>
            <a:r>
              <a:rPr lang="ru-RU" sz="4000" b="1" dirty="0" smtClean="0">
                <a:solidFill>
                  <a:schemeClr val="tx1"/>
                </a:solidFill>
              </a:rPr>
              <a:t>тыла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605" y="820132"/>
            <a:ext cx="6315958" cy="60060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775" y="4282995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2290" y="200417"/>
            <a:ext cx="8171713" cy="2555310"/>
          </a:xfrm>
        </p:spPr>
        <p:txBody>
          <a:bodyPr/>
          <a:lstStyle/>
          <a:p>
            <a:pPr algn="l"/>
            <a:r>
              <a:rPr lang="ru-RU" sz="4000" b="1" dirty="0">
                <a:solidFill>
                  <a:schemeClr val="tx1"/>
                </a:solidFill>
              </a:rPr>
              <a:t>Цель:</a:t>
            </a:r>
            <a:r>
              <a:rPr lang="ru-RU" sz="4000" dirty="0">
                <a:solidFill>
                  <a:schemeClr val="tx1"/>
                </a:solidFill>
              </a:rPr>
              <a:t> узнать, о жизни тружеников тыла в годы Великой Отечественной </a:t>
            </a:r>
            <a:r>
              <a:rPr lang="ru-RU" sz="4000" dirty="0" smtClean="0">
                <a:solidFill>
                  <a:schemeClr val="tx1"/>
                </a:solidFill>
              </a:rPr>
              <a:t>войны.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775" y="4314825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-2016690"/>
            <a:ext cx="7766936" cy="9106422"/>
          </a:xfrm>
        </p:spPr>
        <p:txBody>
          <a:bodyPr/>
          <a:lstStyle/>
          <a:p>
            <a:pPr algn="l"/>
            <a:r>
              <a:rPr lang="ru-RU" sz="4000" b="1" dirty="0" smtClean="0">
                <a:solidFill>
                  <a:schemeClr val="tx1"/>
                </a:solidFill>
              </a:rPr>
              <a:t>ЗАДАЧИ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>1.Собрать информацию о тружениках тыла в годы войны.</a:t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>2.Провести беседы с одноклассниками о тружениках тыла</a:t>
            </a:r>
            <a:r>
              <a:rPr lang="ru-RU" sz="4000" dirty="0" smtClean="0">
                <a:solidFill>
                  <a:schemeClr val="tx1"/>
                </a:solidFill>
              </a:rPr>
              <a:t>.</a:t>
            </a:r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3.Создать сборник сочинений моих одноклассников.</a:t>
            </a:r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775" y="4314825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446</TotalTime>
  <Words>201</Words>
  <Application>Microsoft Office PowerPoint</Application>
  <PresentationFormat>Широкоэкранный</PresentationFormat>
  <Paragraphs>27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Trebuchet MS</vt:lpstr>
      <vt:lpstr>Wingdings 3</vt:lpstr>
      <vt:lpstr>Аспект</vt:lpstr>
      <vt:lpstr>Документ</vt:lpstr>
      <vt:lpstr>Труженики тыла– в годы Великой Отечественной войны.</vt:lpstr>
      <vt:lpstr>Презентация PowerPoint</vt:lpstr>
      <vt:lpstr>Проблема.  Незнание у  детей и их родителей информации о тружениках тыла в годы Великой Отечественной войны. </vt:lpstr>
      <vt:lpstr>Актуальность.     Мы скоро будем отмечать 75 летие Победы. Это особый праздник. Но никто не должен и не имеет право забывать, какой ценой завоёвано наше счастье.</vt:lpstr>
      <vt:lpstr>Гипотеза. Великий подвиг в годы войны совершали труженики тыла. Рабочие, колхозники, учёные, инженеры, конструкторы своим трудом выиграли небывалую битву за металл и хлеб, топливо и сырьё, за создание могучего советского оружия. </vt:lpstr>
      <vt:lpstr>Объект: Великая Отечественная война.</vt:lpstr>
      <vt:lpstr>Предмет: труженики тыла</vt:lpstr>
      <vt:lpstr>Цель: узнать, о жизни тружеников тыла в годы Великой Отечественной войны.</vt:lpstr>
      <vt:lpstr>ЗАДАЧИ  1.Собрать информацию о тружениках тыла в годы войны. 2.Провести беседы с одноклассниками о тружениках тыла. 3.Создать сборник сочинений моих одноклассников.  </vt:lpstr>
      <vt:lpstr>Основная часть.  Анализируя, литературу по данной теме из Википедии я узнал, что труженики тыла - те, кто работал в годы войны, кто вносил весомый вклад в победу.   В толковом словаре Дмитриева я узнал, тылом называют территорию позади фронта, семью, ближайших родных, которые оказывают кому-либо поддержку в трудный момент жизни.   </vt:lpstr>
      <vt:lpstr>Презентация PowerPoint</vt:lpstr>
      <vt:lpstr>История одной женщины-труженице тыла, которая жива.</vt:lpstr>
      <vt:lpstr>Презентация PowerPoint</vt:lpstr>
      <vt:lpstr>Презентация PowerPoint</vt:lpstr>
      <vt:lpstr>На уроке смотрели фильм. Работали все под единым лозунгом. </vt:lpstr>
      <vt:lpstr>Памятник труженикам тыла поставят  в г. Екатеринбург в 2020 году, когда в России будет отмечаться 75-летие со дня Победы, его установят у метро «Уралмаш». </vt:lpstr>
      <vt:lpstr>Их подвиги не забыть!  Труженикам тыла посвящается!  Благодаря этим людям мы победили. В разных городах есть памятники труженикам тыла.</vt:lpstr>
      <vt:lpstr>Презентация PowerPoint</vt:lpstr>
      <vt:lpstr>Подвигом являлось то, что подросток идет и целый день работает на заводе.</vt:lpstr>
      <vt:lpstr>Заключение.  Родина высоко оценила подвиги тружеников тыла.</vt:lpstr>
      <vt:lpstr>В результате своей работы я пришел к следующим выводам: Я смог узнать, о тружениках тыла в годы Великой Отечественной войны у моих одноклассников. 1. Труженики тыла внесли весомый вклад в победу над фашизмом. 2. Их большая часть - женщины, старики и дети с 10-летнего возраста. 3. Они строили объекты, занимались сельским хозяйством, перевозкой грузов, выпуском оружия для фронта и поставкой его туда. 4. Их самоотверженный труд - прекрасный пример для молодежи. 5. Страшную цену заплатили труженики тыла, как и весь народ за победу в Великой Отечественной войне.  Гипотеза доказана. </vt:lpstr>
      <vt:lpstr>Источники и Литература. Источники из архива «Обозрение» Великая война- великая Победа.  Литература. 1. Митрофанова. А.В. «Урал-фронту» Москва: экономика, 1985 2. Караваев В. «Медаль за бой, медаль за труд» издательство ЦК ВЛКСМ    «Молодая гвардия»1970 3. Соловьев В.М. «России для детей и взрослых» Издательство белый город, 2003 4. Всё для фронта. – Т. 9. / Под ред. Н. В. Свиридова. – М.: 1989. 5. Чернова М. Н. «Советский тыл в годы войны»: материалы к уроку. – «Преподавание истории в школе». – № 4. – 2000. 6. Интернет-ресурс: http://wikipediya.ru «Свободная энциклопедия», Статья: «Труженики тыла»  </vt:lpstr>
      <vt:lpstr>Мы не должны забывать историю.  Не хотим, чтобы у нас над головой слышался шум военных самолетов,  а хотим мирного ясного неба!</vt:lpstr>
      <vt:lpstr>Спасибо за внимание.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Труженики тыла–в годы Великой Отечественной войны.</dc:title>
  <dc:creator>Elena</dc:creator>
  <cp:lastModifiedBy>alex qp</cp:lastModifiedBy>
  <cp:revision>49</cp:revision>
  <dcterms:created xsi:type="dcterms:W3CDTF">2020-01-31T12:29:13Z</dcterms:created>
  <dcterms:modified xsi:type="dcterms:W3CDTF">2020-02-17T16:08:53Z</dcterms:modified>
</cp:coreProperties>
</file>